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7" r:id="rId3"/>
    <p:sldId id="993" r:id="rId4"/>
    <p:sldId id="994" r:id="rId5"/>
    <p:sldId id="998" r:id="rId6"/>
    <p:sldId id="995" r:id="rId7"/>
    <p:sldId id="999" r:id="rId8"/>
    <p:sldId id="1000" r:id="rId9"/>
    <p:sldId id="1004" r:id="rId10"/>
    <p:sldId id="1006" r:id="rId11"/>
    <p:sldId id="988" r:id="rId12"/>
    <p:sldId id="1002" r:id="rId13"/>
    <p:sldId id="1007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Put on your coat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Project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A poster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看。我会跳绳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太棒了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你能看见一个盒子吗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是的，我能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这是一件外套吗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是的，这是一件绿色的外套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戴上你的围巾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好的，妈妈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它是蓝色的。它很漂亮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7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选择合适的选项补全手帐。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14747"/>
            <a:ext cx="10091613" cy="71405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7" y="1702476"/>
            <a:ext cx="2522224" cy="52264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78582" y="2814668"/>
            <a:ext cx="11152096" cy="340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 am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    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.This is a    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a present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礼物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from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my mum. I like it so much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 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sweet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甜的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cold now. I will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eaLnBrk="1" hangingPunct="0">
              <a:lnSpc>
                <a:spcPct val="20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99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xbt18.jpg" descr="id:214749668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2780928"/>
            <a:ext cx="595947" cy="1008112"/>
          </a:xfrm>
          <a:prstGeom prst="rect">
            <a:avLst/>
          </a:prstGeom>
        </p:spPr>
      </p:pic>
      <p:pic>
        <p:nvPicPr>
          <p:cNvPr id="8" name="xbt19.jpg" descr="id:214749668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663158" y="2780928"/>
            <a:ext cx="1358594" cy="1016378"/>
          </a:xfrm>
          <a:prstGeom prst="rect">
            <a:avLst/>
          </a:prstGeom>
        </p:spPr>
      </p:pic>
      <p:pic>
        <p:nvPicPr>
          <p:cNvPr id="9" name="xbt20.jpg" descr="id:214749669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79582" y="2780928"/>
            <a:ext cx="936544" cy="1040189"/>
          </a:xfrm>
          <a:prstGeom prst="rect">
            <a:avLst/>
          </a:prstGeom>
        </p:spPr>
      </p:pic>
      <p:pic>
        <p:nvPicPr>
          <p:cNvPr id="10" name="xbt21.jpg" descr="id:2147496701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558703" y="4509120"/>
            <a:ext cx="792088" cy="898699"/>
          </a:xfrm>
          <a:prstGeom prst="rect">
            <a:avLst/>
          </a:prstGeom>
        </p:spPr>
      </p:pic>
      <p:pic>
        <p:nvPicPr>
          <p:cNvPr id="11" name="xbt22.jpg" descr="id:2147496708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622598" y="5445224"/>
            <a:ext cx="677832" cy="79208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039" y="2348880"/>
            <a:ext cx="11500816" cy="31662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50" y="6237312"/>
            <a:ext cx="11500816" cy="31662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0"/>
          <a:srcRect l="1" r="6469" b="8569"/>
          <a:stretch/>
        </p:blipFill>
        <p:spPr>
          <a:xfrm>
            <a:off x="11631196" y="2564904"/>
            <a:ext cx="267264" cy="393641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0"/>
          <a:srcRect l="1" r="6469" b="8569"/>
          <a:stretch/>
        </p:blipFill>
        <p:spPr>
          <a:xfrm>
            <a:off x="242306" y="2492896"/>
            <a:ext cx="267264" cy="39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541691"/>
            <a:ext cx="11485848" cy="369331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Su Hai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Yang Ling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dance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sing</a:t>
            </a:r>
          </a:p>
          <a:p>
            <a:pPr lvl="0"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teddy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robot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2048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图片表示的是苏海，本句句意为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我是苏海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图片表示的是苏海在唱歌，本句句意为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47883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图片表示的是一个机器人，本句句意为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这是一个机器人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16816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99890" y="29508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2210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08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" grpId="0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613699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grapes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apples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my blue coat	B. put on my green coat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78582" y="22768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图片表示的是葡萄，本句句意为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78582" y="36379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图片表示的是一件蓝色的外套，句意为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现在天冷了，我将要穿上我的蓝色外套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7008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7394" y="29969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91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967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42348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689756"/>
            <a:ext cx="10965068" cy="17328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9098" y="3985900"/>
            <a:ext cx="1351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peach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55246" y="4057908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sing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 bwMode="auto">
          <a:xfrm>
            <a:off x="3358902" y="2761764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9407574" y="2761764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73" y="2276872"/>
            <a:ext cx="11710266" cy="17305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3933056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teddy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959302" y="3985900"/>
            <a:ext cx="1329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Miss Li</a:t>
            </a:r>
            <a:endParaRPr lang="zh-CN" altLang="en-US"/>
          </a:p>
        </p:txBody>
      </p:sp>
      <p:sp>
        <p:nvSpPr>
          <p:cNvPr id="6" name="椭圆 5"/>
          <p:cNvSpPr/>
          <p:nvPr/>
        </p:nvSpPr>
        <p:spPr bwMode="auto">
          <a:xfrm>
            <a:off x="766614" y="2492896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7103318" y="2492896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85700"/>
            <a:ext cx="11331752" cy="15258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3553852"/>
            <a:ext cx="1210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scarf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55246" y="3553852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bag</a:t>
            </a:r>
            <a:endParaRPr lang="zh-CN" altLang="en-US"/>
          </a:p>
        </p:txBody>
      </p:sp>
      <p:sp>
        <p:nvSpPr>
          <p:cNvPr id="6" name="椭圆 5"/>
          <p:cNvSpPr/>
          <p:nvPr/>
        </p:nvSpPr>
        <p:spPr bwMode="auto">
          <a:xfrm>
            <a:off x="838622" y="2204864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6599262" y="2276872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163.jpg" descr="id:2147496645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4437112"/>
            <a:ext cx="11280775" cy="196342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draw.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dance.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cook.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dad.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sweater.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30910" y="60212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79182" y="60212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83438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631710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当你想让刘涛穿上外套时，你可以说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coat, Liu Tao.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Put on your scarf, Liu Tao.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43651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穿上你的外套，刘涛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5457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当你想告诉对方你会做饭时，你可以说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4208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dance.		B. I can cook.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当你想让大家看你的气球时，你可以说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balloon.	B. This is a balloon.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50590" y="261832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50590" y="45625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656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80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当别人给你一根香蕉时，你可以说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 I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bananas.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banana,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谢谢你。我喜欢香蕉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与题干语境相符。接受别人的物品时，要表示感谢。故选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567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给下列句子选出相对应的答语。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Look. I can skip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Yes, I can.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you see a box?	B. 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coat?		C. Yes, Mum.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scarf.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blue. It’s nice.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balloon.	E. Yes, this is a green coat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21703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2638" y="2780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2638" y="34462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2638" y="40770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C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54646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88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854</Words>
  <Application>Microsoft Office PowerPoint</Application>
  <PresentationFormat>自定义</PresentationFormat>
  <Paragraphs>77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2025-06-30T07:25:40Z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